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76" r:id="rId19"/>
    <p:sldId id="263" r:id="rId20"/>
    <p:sldId id="264" r:id="rId21"/>
    <p:sldId id="265"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3/17/2021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3/17/2021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3/17/2021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3/17/2021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3/17/2021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3/17/2021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3/17/2021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3/17/2021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Bangladesh University of Business And Technology (BUBT)</a:t>
            </a:r>
            <a:br>
              <a:rPr lang="en-US" sz="2400" dirty="0" smtClean="0"/>
            </a:br>
            <a:r>
              <a:rPr lang="en-US" sz="2400" dirty="0"/>
              <a:t/>
            </a:r>
            <a:br>
              <a:rPr lang="en-US" sz="2400" dirty="0"/>
            </a:br>
            <a:r>
              <a:rPr lang="en-US" dirty="0" smtClean="0"/>
              <a:t/>
            </a:r>
            <a:br>
              <a:rPr lang="en-US" dirty="0" smtClean="0"/>
            </a:br>
            <a:r>
              <a:rPr lang="en-US" dirty="0" smtClean="0"/>
              <a:t>Parbon</a:t>
            </a:r>
            <a:endParaRPr lang="en-US" dirty="0"/>
          </a:p>
        </p:txBody>
      </p:sp>
      <p:sp>
        <p:nvSpPr>
          <p:cNvPr id="3" name="Subtitle 2"/>
          <p:cNvSpPr>
            <a:spLocks noGrp="1"/>
          </p:cNvSpPr>
          <p:nvPr>
            <p:ph type="subTitle" idx="1"/>
          </p:nvPr>
        </p:nvSpPr>
        <p:spPr/>
        <p:txBody>
          <a:bodyPr/>
          <a:lstStyle/>
          <a:p>
            <a:r>
              <a:rPr lang="en-US" dirty="0" smtClean="0"/>
              <a:t>			-</a:t>
            </a:r>
            <a:r>
              <a:rPr lang="en-US" dirty="0"/>
              <a:t>And it’s done</a:t>
            </a:r>
          </a:p>
        </p:txBody>
      </p:sp>
    </p:spTree>
    <p:extLst>
      <p:ext uri="{BB962C8B-B14F-4D97-AF65-F5344CB8AC3E}">
        <p14:creationId xmlns:p14="http://schemas.microsoft.com/office/powerpoint/2010/main" val="117162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696" y="2322095"/>
            <a:ext cx="7332301" cy="4427621"/>
          </a:xfrm>
        </p:spPr>
      </p:pic>
    </p:spTree>
    <p:extLst>
      <p:ext uri="{BB962C8B-B14F-4D97-AF65-F5344CB8AC3E}">
        <p14:creationId xmlns:p14="http://schemas.microsoft.com/office/powerpoint/2010/main" val="727360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38" y="2322090"/>
            <a:ext cx="10632041" cy="4535909"/>
          </a:xfrm>
        </p:spPr>
      </p:pic>
    </p:spTree>
    <p:extLst>
      <p:ext uri="{BB962C8B-B14F-4D97-AF65-F5344CB8AC3E}">
        <p14:creationId xmlns:p14="http://schemas.microsoft.com/office/powerpoint/2010/main" val="402964325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Holud</a:t>
            </a:r>
            <a:r>
              <a:rPr lang="en-US" dirty="0" smtClean="0"/>
              <a:t>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589" y="2274295"/>
            <a:ext cx="7625817" cy="4571673"/>
          </a:xfrm>
        </p:spPr>
      </p:pic>
    </p:spTree>
    <p:extLst>
      <p:ext uri="{BB962C8B-B14F-4D97-AF65-F5344CB8AC3E}">
        <p14:creationId xmlns:p14="http://schemas.microsoft.com/office/powerpoint/2010/main" val="181303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Bed Decoration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359" y="2370221"/>
            <a:ext cx="6118582" cy="4487779"/>
          </a:xfrm>
        </p:spPr>
      </p:pic>
    </p:spTree>
    <p:extLst>
      <p:ext uri="{BB962C8B-B14F-4D97-AF65-F5344CB8AC3E}">
        <p14:creationId xmlns:p14="http://schemas.microsoft.com/office/powerpoint/2010/main" val="560819170"/>
      </p:ext>
    </p:extLst>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Khatna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853" y="2294882"/>
            <a:ext cx="5943600" cy="4512734"/>
          </a:xfrm>
        </p:spPr>
      </p:pic>
    </p:spTree>
    <p:extLst>
      <p:ext uri="{BB962C8B-B14F-4D97-AF65-F5344CB8AC3E}">
        <p14:creationId xmlns:p14="http://schemas.microsoft.com/office/powerpoint/2010/main" val="2922126128"/>
      </p:ext>
    </p:extLst>
  </p:cSld>
  <p:clrMapOvr>
    <a:masterClrMapping/>
  </p:clrMapOvr>
  <p:transition spd="slow">
    <p:strips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Birthday Plan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880" y="2286000"/>
            <a:ext cx="8527771" cy="4571999"/>
          </a:xfrm>
        </p:spPr>
      </p:pic>
    </p:spTree>
    <p:extLst>
      <p:ext uri="{BB962C8B-B14F-4D97-AF65-F5344CB8AC3E}">
        <p14:creationId xmlns:p14="http://schemas.microsoft.com/office/powerpoint/2010/main" val="11990224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Center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5684" y="2272715"/>
            <a:ext cx="7664116" cy="4592729"/>
          </a:xfrm>
        </p:spPr>
      </p:pic>
    </p:spTree>
    <p:extLst>
      <p:ext uri="{BB962C8B-B14F-4D97-AF65-F5344CB8AC3E}">
        <p14:creationId xmlns:p14="http://schemas.microsoft.com/office/powerpoint/2010/main" val="328749876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Food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280252"/>
            <a:ext cx="6701589" cy="4563901"/>
          </a:xfrm>
        </p:spPr>
      </p:pic>
    </p:spTree>
    <p:extLst>
      <p:ext uri="{BB962C8B-B14F-4D97-AF65-F5344CB8AC3E}">
        <p14:creationId xmlns:p14="http://schemas.microsoft.com/office/powerpoint/2010/main" val="350156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036" y="2394283"/>
            <a:ext cx="7839237" cy="4424537"/>
          </a:xfrm>
        </p:spPr>
      </p:pic>
    </p:spTree>
    <p:extLst>
      <p:ext uri="{BB962C8B-B14F-4D97-AF65-F5344CB8AC3E}">
        <p14:creationId xmlns:p14="http://schemas.microsoft.com/office/powerpoint/2010/main" val="84041523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450" y="2362538"/>
            <a:ext cx="6557211" cy="4453596"/>
          </a:xfrm>
        </p:spPr>
      </p:pic>
    </p:spTree>
    <p:extLst>
      <p:ext uri="{BB962C8B-B14F-4D97-AF65-F5344CB8AC3E}">
        <p14:creationId xmlns:p14="http://schemas.microsoft.com/office/powerpoint/2010/main" val="2300182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50565602"/>
              </p:ext>
            </p:extLst>
          </p:nvPr>
        </p:nvGraphicFramePr>
        <p:xfrm>
          <a:off x="1155700" y="2603496"/>
          <a:ext cx="8824914" cy="2574826"/>
        </p:xfrm>
        <a:graphic>
          <a:graphicData uri="http://schemas.openxmlformats.org/drawingml/2006/table">
            <a:tbl>
              <a:tblPr firstRow="1" bandRow="1">
                <a:tableStyleId>{D113A9D2-9D6B-4929-AA2D-F23B5EE8CBE7}</a:tableStyleId>
              </a:tblPr>
              <a:tblGrid>
                <a:gridCol w="3993816"/>
                <a:gridCol w="4831098"/>
              </a:tblGrid>
              <a:tr h="563146">
                <a:tc>
                  <a:txBody>
                    <a:bodyPr/>
                    <a:lstStyle/>
                    <a:p>
                      <a:pPr algn="ctr"/>
                      <a:r>
                        <a:rPr lang="en-US" dirty="0" smtClean="0"/>
                        <a:t>Super</a:t>
                      </a:r>
                      <a:r>
                        <a:rPr lang="en-US" baseline="0" dirty="0" smtClean="0"/>
                        <a:t>vised By</a:t>
                      </a:r>
                      <a:endParaRPr lang="en-US" dirty="0"/>
                    </a:p>
                  </a:txBody>
                  <a:tcPr/>
                </a:tc>
                <a:tc>
                  <a:txBody>
                    <a:bodyPr/>
                    <a:lstStyle/>
                    <a:p>
                      <a:pPr algn="ctr"/>
                      <a:r>
                        <a:rPr lang="en-US" dirty="0" smtClean="0"/>
                        <a:t>Presented By</a:t>
                      </a:r>
                      <a:r>
                        <a:rPr lang="en-US" baseline="0" dirty="0" smtClean="0"/>
                        <a:t> (Group members Details)</a:t>
                      </a:r>
                      <a:endParaRPr lang="en-US" dirty="0"/>
                    </a:p>
                  </a:txBody>
                  <a:tcPr/>
                </a:tc>
              </a:tr>
              <a:tr h="563146">
                <a:tc>
                  <a:txBody>
                    <a:bodyPr/>
                    <a:lstStyle/>
                    <a:p>
                      <a:pPr algn="ctr"/>
                      <a:r>
                        <a:rPr lang="en-US" dirty="0" smtClean="0"/>
                        <a:t>Dipu Akter Shila</a:t>
                      </a:r>
                    </a:p>
                    <a:p>
                      <a:pPr algn="ctr"/>
                      <a:r>
                        <a:rPr lang="en-US" dirty="0" smtClean="0"/>
                        <a:t>Teaching</a:t>
                      </a:r>
                      <a:r>
                        <a:rPr lang="en-US" baseline="0" dirty="0" smtClean="0"/>
                        <a:t> Assistant</a:t>
                      </a:r>
                    </a:p>
                    <a:p>
                      <a:pPr algn="ctr"/>
                      <a:r>
                        <a:rPr lang="en-US" baseline="0" dirty="0" smtClean="0"/>
                        <a:t>Dept. Of. CSE</a:t>
                      </a:r>
                    </a:p>
                    <a:p>
                      <a:pPr algn="ctr"/>
                      <a:r>
                        <a:rPr lang="en-US" baseline="0" dirty="0" smtClean="0"/>
                        <a:t>BUBT</a:t>
                      </a:r>
                      <a:endParaRPr lang="en-US" dirty="0"/>
                    </a:p>
                  </a:txBody>
                  <a:tcPr/>
                </a:tc>
                <a:tc>
                  <a:txBody>
                    <a:bodyPr/>
                    <a:lstStyle/>
                    <a:p>
                      <a:pPr algn="ctr"/>
                      <a:r>
                        <a:rPr lang="en-US" dirty="0" smtClean="0"/>
                        <a:t>Ahmed Mahir Shoaib</a:t>
                      </a:r>
                    </a:p>
                    <a:p>
                      <a:pPr algn="ctr"/>
                      <a:r>
                        <a:rPr lang="en-US" dirty="0" smtClean="0"/>
                        <a:t>         ID:</a:t>
                      </a:r>
                      <a:r>
                        <a:rPr lang="en-US" baseline="0" dirty="0" smtClean="0"/>
                        <a:t> 18192103235</a:t>
                      </a:r>
                    </a:p>
                    <a:p>
                      <a:pPr algn="ctr"/>
                      <a:r>
                        <a:rPr lang="en-US" dirty="0" smtClean="0"/>
                        <a:t>Abu</a:t>
                      </a:r>
                      <a:r>
                        <a:rPr lang="en-US" baseline="0" dirty="0" smtClean="0"/>
                        <a:t> Zobayer Bin Siddique</a:t>
                      </a:r>
                    </a:p>
                    <a:p>
                      <a:pPr algn="ctr"/>
                      <a:r>
                        <a:rPr lang="en-US" baseline="0" dirty="0" smtClean="0"/>
                        <a:t>         ID: 18192103226</a:t>
                      </a:r>
                    </a:p>
                    <a:p>
                      <a:pPr algn="ctr"/>
                      <a:r>
                        <a:rPr lang="en-US" baseline="0" dirty="0" smtClean="0"/>
                        <a:t>All Moon Tasir</a:t>
                      </a:r>
                    </a:p>
                    <a:p>
                      <a:pPr algn="ctr"/>
                      <a:r>
                        <a:rPr lang="en-US" baseline="0" dirty="0" smtClean="0"/>
                        <a:t>         ID: 18192103256</a:t>
                      </a:r>
                    </a:p>
                    <a:p>
                      <a:pPr algn="ctr"/>
                      <a:endParaRPr lang="en-US" dirty="0"/>
                    </a:p>
                  </a:txBody>
                  <a:tcPr/>
                </a:tc>
              </a:tr>
            </a:tbl>
          </a:graphicData>
        </a:graphic>
      </p:graphicFrame>
    </p:spTree>
    <p:extLst>
      <p:ext uri="{BB962C8B-B14F-4D97-AF65-F5344CB8AC3E}">
        <p14:creationId xmlns:p14="http://schemas.microsoft.com/office/powerpoint/2010/main" val="416513307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Log In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3227" y="2490538"/>
            <a:ext cx="5927633" cy="3741820"/>
          </a:xfrm>
        </p:spPr>
      </p:pic>
    </p:spTree>
    <p:extLst>
      <p:ext uri="{BB962C8B-B14F-4D97-AF65-F5344CB8AC3E}">
        <p14:creationId xmlns:p14="http://schemas.microsoft.com/office/powerpoint/2010/main" val="285993842"/>
      </p:ext>
    </p:extLst>
  </p:cSld>
  <p:clrMapOvr>
    <a:masterClrMapping/>
  </p:clrMapOvr>
  <mc:AlternateContent xmlns:mc="http://schemas.openxmlformats.org/markup-compatibility/2006" xmlns:p14="http://schemas.microsoft.com/office/powerpoint/2010/main">
    <mc:Choice Requires="p14">
      <p:transition spd="slow" p14:dur="1500">
        <p:newsflash/>
      </p:transition>
    </mc:Choice>
    <mc:Fallback xmlns="">
      <p:transition spd="slow">
        <p:newsflash/>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5411" y="2349068"/>
            <a:ext cx="4331368" cy="4287320"/>
          </a:xfrm>
        </p:spPr>
      </p:pic>
    </p:spTree>
    <p:extLst>
      <p:ext uri="{BB962C8B-B14F-4D97-AF65-F5344CB8AC3E}">
        <p14:creationId xmlns:p14="http://schemas.microsoft.com/office/powerpoint/2010/main" val="2359436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Create Message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9789" y="2244729"/>
            <a:ext cx="4126832" cy="4639898"/>
          </a:xfrm>
        </p:spPr>
      </p:pic>
    </p:spTree>
    <p:extLst>
      <p:ext uri="{BB962C8B-B14F-4D97-AF65-F5344CB8AC3E}">
        <p14:creationId xmlns:p14="http://schemas.microsoft.com/office/powerpoint/2010/main" val="2130838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Confirmation Mail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638" y="2406314"/>
            <a:ext cx="8637258" cy="4078705"/>
          </a:xfrm>
        </p:spPr>
      </p:pic>
    </p:spTree>
    <p:extLst>
      <p:ext uri="{BB962C8B-B14F-4D97-AF65-F5344CB8AC3E}">
        <p14:creationId xmlns:p14="http://schemas.microsoft.com/office/powerpoint/2010/main" val="643303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Info In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175" y="2370221"/>
            <a:ext cx="11166003" cy="3826042"/>
          </a:xfrm>
        </p:spPr>
      </p:pic>
    </p:spTree>
    <p:extLst>
      <p:ext uri="{BB962C8B-B14F-4D97-AF65-F5344CB8AC3E}">
        <p14:creationId xmlns:p14="http://schemas.microsoft.com/office/powerpoint/2010/main" val="3815279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1938" y="2316640"/>
            <a:ext cx="7327230" cy="4421334"/>
          </a:xfrm>
        </p:spPr>
      </p:pic>
    </p:spTree>
    <p:extLst>
      <p:ext uri="{BB962C8B-B14F-4D97-AF65-F5344CB8AC3E}">
        <p14:creationId xmlns:p14="http://schemas.microsoft.com/office/powerpoint/2010/main" val="284707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Confirmation from user and Getting his info for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4305" y="2340925"/>
            <a:ext cx="5137484" cy="4211811"/>
          </a:xfrm>
        </p:spPr>
      </p:pic>
    </p:spTree>
    <p:extLst>
      <p:ext uri="{BB962C8B-B14F-4D97-AF65-F5344CB8AC3E}">
        <p14:creationId xmlns:p14="http://schemas.microsoft.com/office/powerpoint/2010/main" val="2720441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invX="1"/>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Saved In Database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68" y="2273970"/>
            <a:ext cx="11299489" cy="1645556"/>
          </a:xfrm>
        </p:spPr>
      </p:pic>
    </p:spTree>
    <p:extLst>
      <p:ext uri="{BB962C8B-B14F-4D97-AF65-F5344CB8AC3E}">
        <p14:creationId xmlns:p14="http://schemas.microsoft.com/office/powerpoint/2010/main" val="2673082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Saved In Database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145" y="3256692"/>
            <a:ext cx="11273426" cy="1712843"/>
          </a:xfrm>
        </p:spPr>
      </p:pic>
    </p:spTree>
    <p:extLst>
      <p:ext uri="{BB962C8B-B14F-4D97-AF65-F5344CB8AC3E}">
        <p14:creationId xmlns:p14="http://schemas.microsoft.com/office/powerpoint/2010/main" val="16242255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কোন বিবরণ উপলভ্য নে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75" y="2286001"/>
            <a:ext cx="9033874" cy="451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a:t>
            </a:r>
            <a:endParaRPr lang="en-US" dirty="0"/>
          </a:p>
        </p:txBody>
      </p:sp>
      <p:sp>
        <p:nvSpPr>
          <p:cNvPr id="3" name="Content Placeholder 2"/>
          <p:cNvSpPr>
            <a:spLocks noGrp="1"/>
          </p:cNvSpPr>
          <p:nvPr>
            <p:ph idx="1"/>
          </p:nvPr>
        </p:nvSpPr>
        <p:spPr/>
        <p:txBody>
          <a:bodyPr/>
          <a:lstStyle/>
          <a:p>
            <a:r>
              <a:rPr lang="en-US" dirty="0" smtClean="0"/>
              <a:t>We </a:t>
            </a:r>
            <a:r>
              <a:rPr lang="en-US" dirty="0"/>
              <a:t>basically get all the services around through the app.  So we thought that if we can bring the catering service in the app, then the hassle of organizing any event for everyone will be reduced and the facilities will be easily available.  So we have chosen this project.</a:t>
            </a:r>
          </a:p>
          <a:p>
            <a:endParaRPr lang="en-US" dirty="0"/>
          </a:p>
        </p:txBody>
      </p:sp>
    </p:spTree>
    <p:extLst>
      <p:ext uri="{BB962C8B-B14F-4D97-AF65-F5344CB8AC3E}">
        <p14:creationId xmlns:p14="http://schemas.microsoft.com/office/powerpoint/2010/main" val="411184857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 (Catering Service based App)</a:t>
            </a:r>
            <a:endParaRPr lang="en-US" dirty="0"/>
          </a:p>
        </p:txBody>
      </p:sp>
      <p:sp>
        <p:nvSpPr>
          <p:cNvPr id="3" name="Content Placeholder 2"/>
          <p:cNvSpPr>
            <a:spLocks noGrp="1"/>
          </p:cNvSpPr>
          <p:nvPr>
            <p:ph idx="1"/>
          </p:nvPr>
        </p:nvSpPr>
        <p:spPr/>
        <p:txBody>
          <a:bodyPr/>
          <a:lstStyle/>
          <a:p>
            <a:r>
              <a:rPr lang="en-US" dirty="0" smtClean="0"/>
              <a:t>User Details</a:t>
            </a:r>
          </a:p>
          <a:p>
            <a:r>
              <a:rPr lang="en-US" dirty="0" smtClean="0"/>
              <a:t>Send Confirmation Email when create any account</a:t>
            </a:r>
          </a:p>
          <a:p>
            <a:r>
              <a:rPr lang="en-US" dirty="0" smtClean="0"/>
              <a:t>Online Food Order</a:t>
            </a:r>
          </a:p>
          <a:p>
            <a:r>
              <a:rPr lang="en-US" dirty="0" smtClean="0"/>
              <a:t>Online Catering Service</a:t>
            </a:r>
          </a:p>
          <a:p>
            <a:r>
              <a:rPr lang="en-US" dirty="0"/>
              <a:t>User’s Booking </a:t>
            </a:r>
            <a:r>
              <a:rPr lang="en-US" dirty="0" smtClean="0"/>
              <a:t>Information</a:t>
            </a:r>
          </a:p>
          <a:p>
            <a:r>
              <a:rPr lang="en-US" dirty="0"/>
              <a:t>Seller’s Order </a:t>
            </a:r>
            <a:r>
              <a:rPr lang="en-US" dirty="0" smtClean="0"/>
              <a:t>Information</a:t>
            </a:r>
          </a:p>
          <a:p>
            <a:r>
              <a:rPr lang="en-US" dirty="0" smtClean="0"/>
              <a:t>Online Decorator Service</a:t>
            </a:r>
          </a:p>
          <a:p>
            <a:r>
              <a:rPr lang="en-US" dirty="0" smtClean="0"/>
              <a:t>Rent Community Center By online</a:t>
            </a:r>
            <a:endParaRPr lang="en-US" dirty="0"/>
          </a:p>
          <a:p>
            <a:endParaRPr lang="en-US" dirty="0" smtClean="0"/>
          </a:p>
          <a:p>
            <a:endParaRPr lang="en-US" dirty="0" smtClean="0"/>
          </a:p>
        </p:txBody>
      </p:sp>
    </p:spTree>
    <p:extLst>
      <p:ext uri="{BB962C8B-B14F-4D97-AF65-F5344CB8AC3E}">
        <p14:creationId xmlns:p14="http://schemas.microsoft.com/office/powerpoint/2010/main" val="97564245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Diagram of This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9069" y="2249905"/>
            <a:ext cx="6418088" cy="4608095"/>
          </a:xfrm>
        </p:spPr>
      </p:pic>
    </p:spTree>
    <p:extLst>
      <p:ext uri="{BB962C8B-B14F-4D97-AF65-F5344CB8AC3E}">
        <p14:creationId xmlns:p14="http://schemas.microsoft.com/office/powerpoint/2010/main" val="1822266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761413" cy="706964"/>
          </a:xfrm>
        </p:spPr>
        <p:txBody>
          <a:bodyPr/>
          <a:lstStyle/>
          <a:p>
            <a:r>
              <a:rPr lang="en-US" dirty="0" smtClean="0"/>
              <a:t>ER Diagram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407" y="2298034"/>
            <a:ext cx="11318636" cy="4639026"/>
          </a:xfrm>
        </p:spPr>
      </p:pic>
    </p:spTree>
    <p:extLst>
      <p:ext uri="{BB962C8B-B14F-4D97-AF65-F5344CB8AC3E}">
        <p14:creationId xmlns:p14="http://schemas.microsoft.com/office/powerpoint/2010/main" val="775611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4442" y="2292197"/>
            <a:ext cx="6870032" cy="4455677"/>
          </a:xfrm>
        </p:spPr>
      </p:pic>
    </p:spTree>
    <p:extLst>
      <p:ext uri="{BB962C8B-B14F-4D97-AF65-F5344CB8AC3E}">
        <p14:creationId xmlns:p14="http://schemas.microsoft.com/office/powerpoint/2010/main" val="3424590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Catering Service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8822" y="2284733"/>
            <a:ext cx="6582394" cy="4573267"/>
          </a:xfrm>
        </p:spPr>
      </p:pic>
    </p:spTree>
    <p:extLst>
      <p:ext uri="{BB962C8B-B14F-4D97-AF65-F5344CB8AC3E}">
        <p14:creationId xmlns:p14="http://schemas.microsoft.com/office/powerpoint/2010/main" val="707531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Desh</a:t>
            </a:r>
            <a:r>
              <a:rPr lang="en-US" dirty="0" smtClean="0"/>
              <a:t> Catering (Details of Catering)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716" y="2318799"/>
            <a:ext cx="4377631" cy="4497567"/>
          </a:xfrm>
        </p:spPr>
      </p:pic>
    </p:spTree>
    <p:extLst>
      <p:ext uri="{BB962C8B-B14F-4D97-AF65-F5344CB8AC3E}">
        <p14:creationId xmlns:p14="http://schemas.microsoft.com/office/powerpoint/2010/main" val="3421432584"/>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480</TotalTime>
  <Words>212</Words>
  <Application>Microsoft Office PowerPoint</Application>
  <PresentationFormat>Widescreen</PresentationFormat>
  <Paragraphs>49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Wingdings 3</vt:lpstr>
      <vt:lpstr>Ion Boardroom</vt:lpstr>
      <vt:lpstr>Bangladesh University of Business And Technology (BUBT)   Parbon</vt:lpstr>
      <vt:lpstr>PowerPoint Presentation</vt:lpstr>
      <vt:lpstr>Parbon</vt:lpstr>
      <vt:lpstr>Parbon (Catering Service based App)</vt:lpstr>
      <vt:lpstr>Case Diagram of This Project</vt:lpstr>
      <vt:lpstr>ER Diagram</vt:lpstr>
      <vt:lpstr>Home Page</vt:lpstr>
      <vt:lpstr>Catering Service</vt:lpstr>
      <vt:lpstr>Desh Catering (Details of Catering)</vt:lpstr>
      <vt:lpstr>Wedding Stage</vt:lpstr>
      <vt:lpstr>Wedding Stage Details</vt:lpstr>
      <vt:lpstr>Holud Stage</vt:lpstr>
      <vt:lpstr>Bed Decoration</vt:lpstr>
      <vt:lpstr>Khatna</vt:lpstr>
      <vt:lpstr>Birthday Plan</vt:lpstr>
      <vt:lpstr>Community Center</vt:lpstr>
      <vt:lpstr>Online Food</vt:lpstr>
      <vt:lpstr>Decorator</vt:lpstr>
      <vt:lpstr>Admin Login</vt:lpstr>
      <vt:lpstr>User Log In</vt:lpstr>
      <vt:lpstr>User Registration</vt:lpstr>
      <vt:lpstr>Account Create Message</vt:lpstr>
      <vt:lpstr>Confirmation Mail</vt:lpstr>
      <vt:lpstr>User Info In Database</vt:lpstr>
      <vt:lpstr>Package Booking</vt:lpstr>
      <vt:lpstr>Final Confirmation from user and Getting his info for booking</vt:lpstr>
      <vt:lpstr>Package Saved In Database</vt:lpstr>
      <vt:lpstr>Information Saved In Database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Bangladesh University of Business And Technology (BUBT)   Parbon</dc:title>
  <dc:creator>hp</dc:creator>
  <cp:lastModifiedBy>hp</cp:lastModifiedBy>
  <cp:revision>21</cp:revision>
  <dcterms:created xsi:type="dcterms:W3CDTF">2021-03-16T16:18:11Z</dcterms:created>
  <dcterms:modified xsi:type="dcterms:W3CDTF">2021-03-17T01:34:11Z</dcterms:modified>
</cp:coreProperties>
</file>